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  <Relationship Id='rId22' Target='slides/slide17.xml' Type='http://schemas.openxmlformats.org/officeDocument/2006/relationships/slide' />
  <Relationship Id='rId23' Target='slides/slide18.xml' Type='http://schemas.openxmlformats.org/officeDocument/2006/relationships/slide' />
  <Relationship Id='rId24' Target='slides/slide19.xml' Type='http://schemas.openxmlformats.org/officeDocument/2006/relationships/slide' />
  <Relationship Id='rId25' Target='slides/slide20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1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2' Target='../media/image16.png' Type='http://schemas.openxmlformats.org/officeDocument/2006/relationships/image' />
</Relationships>

</file>

<file path=ppt/slides/_rels/slide1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3' Target='../media/image17.png' Type='http://schemas.openxmlformats.org/officeDocument/2006/relationships/image' />
</Relationships>

</file>

<file path=ppt/slides/_rels/slide1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4' Target='../media/image18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2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5' Target='../media/image19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E07B2E9C-1D81-4161-B437-17AB536007F2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Project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D9503C41-302D-42B3-9525-815B9C2B437F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13-03-2023 16:53:51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rom to city" id="10" name="slide10">
            <a:extLst>
              <a:ext uri="{FF2B5EF4-FFF2-40B4-BE49-F238E27FC236}">
                <a16:creationId xmlns:a16="http://schemas.microsoft.com/office/drawing/2014/main" id="{00BDC494-36B9-4EA6-BC39-EE0A4B9F2F1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2323" y="0"/>
            <a:ext cx="2273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Q8" id="11" name="slide11">
            <a:extLst>
              <a:ext uri="{FF2B5EF4-FFF2-40B4-BE49-F238E27FC236}">
                <a16:creationId xmlns:a16="http://schemas.microsoft.com/office/drawing/2014/main" id="{25710036-5845-436B-B13F-5DBB5DC1B45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6" y="0"/>
            <a:ext cx="120795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shboard " id="12" name="slide12">
            <a:extLst>
              <a:ext uri="{FF2B5EF4-FFF2-40B4-BE49-F238E27FC236}">
                <a16:creationId xmlns:a16="http://schemas.microsoft.com/office/drawing/2014/main" id="{F2563B8D-818A-4FC9-8480-4159FEE07416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Q2 Yearwise (2)" id="13" name="slide13">
            <a:extLst>
              <a:ext uri="{FF2B5EF4-FFF2-40B4-BE49-F238E27FC236}">
                <a16:creationId xmlns:a16="http://schemas.microsoft.com/office/drawing/2014/main" id="{0B69CB8C-79E5-460A-B92F-02223359289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499" y="0"/>
            <a:ext cx="117590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Q2 Monthwise (2)" id="14" name="slide14">
            <a:extLst>
              <a:ext uri="{FF2B5EF4-FFF2-40B4-BE49-F238E27FC236}">
                <a16:creationId xmlns:a16="http://schemas.microsoft.com/office/drawing/2014/main" id="{64FC13B6-C914-4690-B5FB-8942849D7C38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539" y="0"/>
            <a:ext cx="71869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Q4 (2)" id="15" name="slide15">
            <a:extLst>
              <a:ext uri="{FF2B5EF4-FFF2-40B4-BE49-F238E27FC236}">
                <a16:creationId xmlns:a16="http://schemas.microsoft.com/office/drawing/2014/main" id="{96FE17C4-4D06-44CF-983D-05CD21B1AA0F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79" y="0"/>
            <a:ext cx="118686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Q5 (2)" id="16" name="slide16">
            <a:extLst>
              <a:ext uri="{FF2B5EF4-FFF2-40B4-BE49-F238E27FC236}">
                <a16:creationId xmlns:a16="http://schemas.microsoft.com/office/drawing/2014/main" id="{179E1218-B6BA-4D86-BA79-C65EA7367CF0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22" y="0"/>
            <a:ext cx="116577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Q6 (2)" id="17" name="slide17">
            <a:extLst>
              <a:ext uri="{FF2B5EF4-FFF2-40B4-BE49-F238E27FC236}">
                <a16:creationId xmlns:a16="http://schemas.microsoft.com/office/drawing/2014/main" id="{BBD7A85A-6484-4369-9F5A-95CC29CDA134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7" y="0"/>
            <a:ext cx="121346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light Routes" id="18" name="slide18">
            <a:extLst>
              <a:ext uri="{FF2B5EF4-FFF2-40B4-BE49-F238E27FC236}">
                <a16:creationId xmlns:a16="http://schemas.microsoft.com/office/drawing/2014/main" id="{782978B7-9DC0-4452-B508-D6272EA3BB34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01134"/>
            <a:ext cx="12192000" cy="105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15" id="19" name="slide19">
            <a:extLst>
              <a:ext uri="{FF2B5EF4-FFF2-40B4-BE49-F238E27FC236}">
                <a16:creationId xmlns:a16="http://schemas.microsoft.com/office/drawing/2014/main" id="{C9F94A9F-5F60-4CE6-ACB1-CF4068223F2C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09648"/>
            <a:ext cx="12192000" cy="1038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Q1" id="2" name="slide2">
            <a:extLst>
              <a:ext uri="{FF2B5EF4-FFF2-40B4-BE49-F238E27FC236}">
                <a16:creationId xmlns:a16="http://schemas.microsoft.com/office/drawing/2014/main" id="{EA7EC123-8017-49BA-B972-C9E17C80A98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633" y="0"/>
            <a:ext cx="2607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17" id="20" name="slide20">
            <a:extLst>
              <a:ext uri="{FF2B5EF4-FFF2-40B4-BE49-F238E27FC236}">
                <a16:creationId xmlns:a16="http://schemas.microsoft.com/office/drawing/2014/main" id="{0F6D9872-7E64-4CFB-B5BA-821E9C23BC8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496" y="0"/>
            <a:ext cx="106950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Q2 Yearwise" id="3" name="slide3">
            <a:extLst>
              <a:ext uri="{FF2B5EF4-FFF2-40B4-BE49-F238E27FC236}">
                <a16:creationId xmlns:a16="http://schemas.microsoft.com/office/drawing/2014/main" id="{F85C5509-E706-40ED-9F2D-F89A997649D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6462" y="1204912"/>
            <a:ext cx="7839075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Q2 Quarterwise" id="4" name="slide4">
            <a:extLst>
              <a:ext uri="{FF2B5EF4-FFF2-40B4-BE49-F238E27FC236}">
                <a16:creationId xmlns:a16="http://schemas.microsoft.com/office/drawing/2014/main" id="{649142BF-3ABA-41B7-A9B2-7509AB08DA3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937" y="1266825"/>
            <a:ext cx="7096125" cy="432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Q2 Monthwise" id="5" name="slide5">
            <a:extLst>
              <a:ext uri="{FF2B5EF4-FFF2-40B4-BE49-F238E27FC236}">
                <a16:creationId xmlns:a16="http://schemas.microsoft.com/office/drawing/2014/main" id="{6C2C1063-1F70-4DF3-AB91-DF6B9ECF1A3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779" y="0"/>
            <a:ext cx="72664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Q3" id="6" name="slide6">
            <a:extLst>
              <a:ext uri="{FF2B5EF4-FFF2-40B4-BE49-F238E27FC236}">
                <a16:creationId xmlns:a16="http://schemas.microsoft.com/office/drawing/2014/main" id="{BC21765B-37CE-487F-A625-14146F805DB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9379" y="0"/>
            <a:ext cx="5732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op carriers" id="7" name="slide7">
            <a:extLst>
              <a:ext uri="{FF2B5EF4-FFF2-40B4-BE49-F238E27FC236}">
                <a16:creationId xmlns:a16="http://schemas.microsoft.com/office/drawing/2014/main" id="{15E5B0B7-C0EC-4ED5-84E4-DBD2A66E732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299" y="0"/>
            <a:ext cx="38634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op routes" id="8" name="slide8">
            <a:extLst>
              <a:ext uri="{FF2B5EF4-FFF2-40B4-BE49-F238E27FC236}">
                <a16:creationId xmlns:a16="http://schemas.microsoft.com/office/drawing/2014/main" id="{EC0D4A4B-BEA2-477D-A8DB-3A24CA6B689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0525" y="61912"/>
            <a:ext cx="3790950" cy="673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eekend/weekday" id="9" name="slide9">
            <a:extLst>
              <a:ext uri="{FF2B5EF4-FFF2-40B4-BE49-F238E27FC236}">
                <a16:creationId xmlns:a16="http://schemas.microsoft.com/office/drawing/2014/main" id="{98CB5DD5-FE03-427C-9409-B390DEAE0D8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0" y="1547812"/>
            <a:ext cx="6477000" cy="376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20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2023-03-13T11:24:15Z</dcterms:created>
  <dcterms:modified xsi:type="dcterms:W3CDTF">2023-03-13T11:24:15Z</dcterms:modified>
</cp:coreProperties>
</file>

<file path=docProps/thumbnail.jpeg>
</file>